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2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5" r:id="rId27"/>
    <p:sldId id="281" r:id="rId28"/>
    <p:sldId id="282" r:id="rId29"/>
    <p:sldId id="283" r:id="rId30"/>
    <p:sldId id="284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7" r:id="rId50"/>
    <p:sldId id="304" r:id="rId51"/>
    <p:sldId id="305" r:id="rId52"/>
    <p:sldId id="306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26" autoAdjust="0"/>
  </p:normalViewPr>
  <p:slideViewPr>
    <p:cSldViewPr snapToGrid="0">
      <p:cViewPr varScale="1">
        <p:scale>
          <a:sx n="78" d="100"/>
          <a:sy n="78" d="100"/>
        </p:scale>
        <p:origin x="850" y="58"/>
      </p:cViewPr>
      <p:guideLst/>
    </p:cSldViewPr>
  </p:slideViewPr>
  <p:outlineViewPr>
    <p:cViewPr>
      <p:scale>
        <a:sx n="33" d="100"/>
        <a:sy n="33" d="100"/>
      </p:scale>
      <p:origin x="0" y="-245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/Relationships>
</file>

<file path=ppt/media/image10.wmf>
</file>

<file path=ppt/media/image100.wmf>
</file>

<file path=ppt/media/image101.wmf>
</file>

<file path=ppt/media/image102.wmf>
</file>

<file path=ppt/media/image103.wmf>
</file>

<file path=ppt/media/image104.wmf>
</file>

<file path=ppt/media/image105.wmf>
</file>

<file path=ppt/media/image106.wmf>
</file>

<file path=ppt/media/image107.wmf>
</file>

<file path=ppt/media/image108.wmf>
</file>

<file path=ppt/media/image109.wmf>
</file>

<file path=ppt/media/image11.wmf>
</file>

<file path=ppt/media/image110.wmf>
</file>

<file path=ppt/media/image111.wmf>
</file>

<file path=ppt/media/image112.wmf>
</file>

<file path=ppt/media/image113.wmf>
</file>

<file path=ppt/media/image114.wmf>
</file>

<file path=ppt/media/image115.wmf>
</file>

<file path=ppt/media/image116.wmf>
</file>

<file path=ppt/media/image117.wmf>
</file>

<file path=ppt/media/image118.wmf>
</file>

<file path=ppt/media/image119.wmf>
</file>

<file path=ppt/media/image12.wmf>
</file>

<file path=ppt/media/image120.wmf>
</file>

<file path=ppt/media/image121.wmf>
</file>

<file path=ppt/media/image122.wmf>
</file>

<file path=ppt/media/image123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wmf>
</file>

<file path=ppt/media/image90.wmf>
</file>

<file path=ppt/media/image91.wmf>
</file>

<file path=ppt/media/image92.wmf>
</file>

<file path=ppt/media/image93.wmf>
</file>

<file path=ppt/media/image94.wmf>
</file>

<file path=ppt/media/image95.wmf>
</file>

<file path=ppt/media/image96.wmf>
</file>

<file path=ppt/media/image97.wmf>
</file>

<file path=ppt/media/image98.wmf>
</file>

<file path=ppt/media/image9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6EF0F7-918A-4738-AB99-78B82970DF32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0C6375-5573-4632-9C16-EA3AEF0C23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5462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C6375-5573-4632-9C16-EA3AEF0C2362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5060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393C-C739-85BB-C0E9-B9CDE1089E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47F55-1911-F594-29D3-9E96C52B28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5301B-9A64-D41E-7FEB-640645F82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7C2C0-4B8F-D2E8-5687-B21DEE653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1902C-D28F-CB66-1B3D-0241CE51A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58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D7C1E-FDB6-B28C-A159-378E47BA5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D663FB-F33B-B6C5-2388-73784914A1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F33BE-ADA5-CFC9-7238-B3CED5E0B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BEAD2-06E8-4166-ADB4-658E583BF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17A2B0-4761-0DB3-16B8-602861F9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0840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0F3DB3-58E7-F75F-EAAD-14BC01D7E0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BAC2C9-C5DB-5728-856E-B8A33755B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5C06A-6A82-71FA-C25B-B660EA2ED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CBA735-AA70-C00C-0217-FF855C4B5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E8673-F274-FD62-37BE-D3F0C9D6C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119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8765B-3DD9-7331-D6ED-8865C4EDE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89216-C982-1F6D-1C06-750940794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8276A-20F8-7680-B9BC-B24E9786A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CBD7B1-5E29-0E6A-3B30-D86959AAA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F4675-320E-B089-9847-B6225E6C6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547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E6158-7AA6-D28A-EA51-17F0D7B7C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0816-E304-0D15-0410-9CCD88BC1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BD386-E7B2-6B60-1073-2C2F0100D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48A27-3BB1-4FC5-D4FF-9922FAFB8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A1C48-63CE-84D6-A9E6-35AFF19A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3060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F5DA9-631A-7ED6-85E8-58DA34ED2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81CEA-E93E-1AED-8FC8-C7A32E95A7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B5B393-6925-59C1-5909-31D4A2F6BD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1A7C05-9A24-B678-F3BF-9C4BC10F2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61D27F-AF93-0B04-5E17-103AAECA0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6552EA-5231-D60E-BC65-5EC941BB4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7359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21035-D24D-AC06-DCF9-03D6B8995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AB9A9A-D006-5630-1120-ECC55DE6B5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307FF4-BE34-1FF5-E6A9-1B1F1418F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26E0B0-1DF0-4A52-13D0-609CAF557B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CEC26C-E3C3-9F0C-B687-F3369BC68F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6D6D75-3A5F-FE8E-3C83-333E5BF68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ABBBFE-011E-3183-324A-486EE2BC6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56FA9C-02EC-218A-C17C-762BC8638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0155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F7327-3D8B-C6F3-B95B-70E44566E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DFAE63-60A8-5734-1FCB-D0C3631DB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C584A6-C0B9-5DD3-88AE-2AA0C2CEF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99C9D8-72EC-C3EE-0566-411AF4624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4620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4B7B24-DD54-6694-D03D-E89DBB6E4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3A3029-2DD1-5C18-6BF3-5E2A15AD2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54A91A-3929-244E-95C1-ADAF2A0CB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8840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2A948-22DE-E489-DE6E-B44388DD2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50723-5706-736D-88AE-991E921C1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A1836-247E-9118-DE1C-2427BC25D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D5FC2-C20C-BDCA-8391-9B5C9CBB1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BBF47-23EE-D350-333C-A66C235C4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B90946-C545-463E-C731-6BA06DB10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858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9A0C1-C87E-4374-666D-4AD183542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E33E79-9932-46C3-4457-C287A846B8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9AD251-7D58-97AB-966C-2660CA7C16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E59FA-A832-D8E0-F37D-BFAA7CAEA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3E1A4C-A30F-C4BD-1A0A-E886EA437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7BFFCB-2F93-C007-9429-0D809420F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926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4C557-A176-0522-A9C8-A54D257E2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2C2B3C-8DB7-AE26-6E4F-0D7682326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25F43-A0D0-592C-B2D0-3E3D86F2B0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E3928F-8E50-3C32-EDCB-D5FC524CBB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5CC05-2CFB-21D7-E3AC-03449D70BC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8640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wmf"/><Relationship Id="rId4" Type="http://schemas.openxmlformats.org/officeDocument/2006/relationships/oleObject" Target="../embeddings/oleObject1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wmf"/><Relationship Id="rId4" Type="http://schemas.openxmlformats.org/officeDocument/2006/relationships/oleObject" Target="../embeddings/oleObject16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wmf"/><Relationship Id="rId4" Type="http://schemas.openxmlformats.org/officeDocument/2006/relationships/oleObject" Target="../embeddings/oleObject18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wmf"/><Relationship Id="rId4" Type="http://schemas.openxmlformats.org/officeDocument/2006/relationships/oleObject" Target="../embeddings/oleObject20.bin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wmf"/><Relationship Id="rId4" Type="http://schemas.openxmlformats.org/officeDocument/2006/relationships/oleObject" Target="../embeddings/oleObject22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5.wmf"/><Relationship Id="rId4" Type="http://schemas.openxmlformats.org/officeDocument/2006/relationships/oleObject" Target="../embeddings/oleObject24.bin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7.wmf"/><Relationship Id="rId4" Type="http://schemas.openxmlformats.org/officeDocument/2006/relationships/oleObject" Target="../embeddings/oleObject26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oleObject" Target="file:///C:\Users\Admin\Desktop\Master%20Thesis\Mikhail%20Bandurist%20Transistors\MoS2_samples.xlsx" TargetMode="Externa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0.wmf"/><Relationship Id="rId4" Type="http://schemas.openxmlformats.org/officeDocument/2006/relationships/oleObject" Target="../embeddings/oleObject29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wmf"/><Relationship Id="rId2" Type="http://schemas.openxmlformats.org/officeDocument/2006/relationships/oleObject" Target="../embeddings/oleObject30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2.wmf"/><Relationship Id="rId4" Type="http://schemas.openxmlformats.org/officeDocument/2006/relationships/oleObject" Target="../embeddings/oleObject3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wmf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4.wmf"/><Relationship Id="rId4" Type="http://schemas.openxmlformats.org/officeDocument/2006/relationships/oleObject" Target="../embeddings/oleObject33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wmf"/><Relationship Id="rId2" Type="http://schemas.openxmlformats.org/officeDocument/2006/relationships/oleObject" Target="../embeddings/oleObject34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6.wmf"/><Relationship Id="rId4" Type="http://schemas.openxmlformats.org/officeDocument/2006/relationships/oleObject" Target="../embeddings/oleObject35.bin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wmf"/><Relationship Id="rId2" Type="http://schemas.openxmlformats.org/officeDocument/2006/relationships/oleObject" Target="../embeddings/oleObject36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8.wmf"/><Relationship Id="rId4" Type="http://schemas.openxmlformats.org/officeDocument/2006/relationships/oleObject" Target="../embeddings/oleObject37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wmf"/><Relationship Id="rId2" Type="http://schemas.openxmlformats.org/officeDocument/2006/relationships/oleObject" Target="../embeddings/oleObject38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0.wmf"/><Relationship Id="rId4" Type="http://schemas.openxmlformats.org/officeDocument/2006/relationships/oleObject" Target="../embeddings/oleObject39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wmf"/><Relationship Id="rId2" Type="http://schemas.openxmlformats.org/officeDocument/2006/relationships/oleObject" Target="../embeddings/oleObject40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2.wmf"/><Relationship Id="rId4" Type="http://schemas.openxmlformats.org/officeDocument/2006/relationships/oleObject" Target="../embeddings/oleObject41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wmf"/><Relationship Id="rId2" Type="http://schemas.openxmlformats.org/officeDocument/2006/relationships/oleObject" Target="../embeddings/oleObject42.bin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wmf"/><Relationship Id="rId2" Type="http://schemas.openxmlformats.org/officeDocument/2006/relationships/oleObject" Target="../embeddings/oleObject4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5.wmf"/><Relationship Id="rId4" Type="http://schemas.openxmlformats.org/officeDocument/2006/relationships/oleObject" Target="../embeddings/oleObject44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wmf"/><Relationship Id="rId2" Type="http://schemas.openxmlformats.org/officeDocument/2006/relationships/oleObject" Target="../embeddings/oleObject4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7.wmf"/><Relationship Id="rId4" Type="http://schemas.openxmlformats.org/officeDocument/2006/relationships/oleObject" Target="../embeddings/oleObject46.bin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wmf"/><Relationship Id="rId2" Type="http://schemas.openxmlformats.org/officeDocument/2006/relationships/oleObject" Target="../embeddings/oleObject4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9.wmf"/><Relationship Id="rId4" Type="http://schemas.openxmlformats.org/officeDocument/2006/relationships/oleObject" Target="../embeddings/oleObject48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wmf"/><Relationship Id="rId2" Type="http://schemas.openxmlformats.org/officeDocument/2006/relationships/oleObject" Target="../embeddings/oleObject4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1.wmf"/><Relationship Id="rId4" Type="http://schemas.openxmlformats.org/officeDocument/2006/relationships/oleObject" Target="../embeddings/oleObject50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wmf"/><Relationship Id="rId2" Type="http://schemas.openxmlformats.org/officeDocument/2006/relationships/oleObject" Target="../embeddings/oleObject5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3.wmf"/><Relationship Id="rId4" Type="http://schemas.openxmlformats.org/officeDocument/2006/relationships/oleObject" Target="../embeddings/oleObject52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wmf"/><Relationship Id="rId2" Type="http://schemas.openxmlformats.org/officeDocument/2006/relationships/oleObject" Target="../embeddings/oleObject53.bin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wmf"/><Relationship Id="rId2" Type="http://schemas.openxmlformats.org/officeDocument/2006/relationships/oleObject" Target="../embeddings/oleObject54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6.wmf"/><Relationship Id="rId4" Type="http://schemas.openxmlformats.org/officeDocument/2006/relationships/oleObject" Target="../embeddings/oleObject55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wmf"/><Relationship Id="rId2" Type="http://schemas.openxmlformats.org/officeDocument/2006/relationships/oleObject" Target="../embeddings/oleObject56.bin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2.bin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wmf"/><Relationship Id="rId2" Type="http://schemas.openxmlformats.org/officeDocument/2006/relationships/oleObject" Target="../embeddings/oleObject5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9.wmf"/><Relationship Id="rId4" Type="http://schemas.openxmlformats.org/officeDocument/2006/relationships/oleObject" Target="../embeddings/oleObject58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wmf"/><Relationship Id="rId2" Type="http://schemas.openxmlformats.org/officeDocument/2006/relationships/oleObject" Target="../embeddings/oleObject5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1.wmf"/><Relationship Id="rId4" Type="http://schemas.openxmlformats.org/officeDocument/2006/relationships/oleObject" Target="../embeddings/oleObject60.bin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wmf"/><Relationship Id="rId2" Type="http://schemas.openxmlformats.org/officeDocument/2006/relationships/oleObject" Target="../embeddings/oleObject6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3.wmf"/><Relationship Id="rId4" Type="http://schemas.openxmlformats.org/officeDocument/2006/relationships/oleObject" Target="../embeddings/oleObject62.bin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wmf"/><Relationship Id="rId2" Type="http://schemas.openxmlformats.org/officeDocument/2006/relationships/oleObject" Target="../embeddings/oleObject6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5.wmf"/><Relationship Id="rId4" Type="http://schemas.openxmlformats.org/officeDocument/2006/relationships/oleObject" Target="../embeddings/oleObject64.bin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wmf"/><Relationship Id="rId2" Type="http://schemas.openxmlformats.org/officeDocument/2006/relationships/oleObject" Target="../embeddings/oleObject6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7.wmf"/><Relationship Id="rId4" Type="http://schemas.openxmlformats.org/officeDocument/2006/relationships/oleObject" Target="../embeddings/oleObject66.bin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wmf"/><Relationship Id="rId2" Type="http://schemas.openxmlformats.org/officeDocument/2006/relationships/oleObject" Target="../embeddings/oleObject6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9.wmf"/><Relationship Id="rId4" Type="http://schemas.openxmlformats.org/officeDocument/2006/relationships/oleObject" Target="../embeddings/oleObject68.bin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wmf"/><Relationship Id="rId2" Type="http://schemas.openxmlformats.org/officeDocument/2006/relationships/oleObject" Target="../embeddings/oleObject6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1.wmf"/><Relationship Id="rId4" Type="http://schemas.openxmlformats.org/officeDocument/2006/relationships/oleObject" Target="../embeddings/oleObject70.bin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wmf"/><Relationship Id="rId4" Type="http://schemas.openxmlformats.org/officeDocument/2006/relationships/oleObject" Target="../embeddings/oleObject4.bin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wmf"/><Relationship Id="rId2" Type="http://schemas.openxmlformats.org/officeDocument/2006/relationships/oleObject" Target="../embeddings/oleObject7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3.wmf"/><Relationship Id="rId4" Type="http://schemas.openxmlformats.org/officeDocument/2006/relationships/oleObject" Target="../embeddings/oleObject72.bin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wmf"/><Relationship Id="rId2" Type="http://schemas.openxmlformats.org/officeDocument/2006/relationships/oleObject" Target="../embeddings/oleObject7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5.wmf"/><Relationship Id="rId4" Type="http://schemas.openxmlformats.org/officeDocument/2006/relationships/oleObject" Target="../embeddings/oleObject74.bin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wmf"/><Relationship Id="rId2" Type="http://schemas.openxmlformats.org/officeDocument/2006/relationships/oleObject" Target="../embeddings/oleObject7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7.wmf"/><Relationship Id="rId4" Type="http://schemas.openxmlformats.org/officeDocument/2006/relationships/oleObject" Target="../embeddings/oleObject76.bin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wmf"/><Relationship Id="rId2" Type="http://schemas.openxmlformats.org/officeDocument/2006/relationships/oleObject" Target="../embeddings/oleObject7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9.emf"/><Relationship Id="rId4" Type="http://schemas.openxmlformats.org/officeDocument/2006/relationships/oleObject" Target="../embeddings/oleObject78.bin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wmf"/><Relationship Id="rId2" Type="http://schemas.openxmlformats.org/officeDocument/2006/relationships/oleObject" Target="../embeddings/oleObject7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1.wmf"/><Relationship Id="rId4" Type="http://schemas.openxmlformats.org/officeDocument/2006/relationships/oleObject" Target="../embeddings/oleObject80.bin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wmf"/><Relationship Id="rId2" Type="http://schemas.openxmlformats.org/officeDocument/2006/relationships/oleObject" Target="../embeddings/oleObject8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3.wmf"/><Relationship Id="rId4" Type="http://schemas.openxmlformats.org/officeDocument/2006/relationships/oleObject" Target="../embeddings/oleObject82.bin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wmf"/><Relationship Id="rId2" Type="http://schemas.openxmlformats.org/officeDocument/2006/relationships/oleObject" Target="../embeddings/oleObject8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5.wmf"/><Relationship Id="rId4" Type="http://schemas.openxmlformats.org/officeDocument/2006/relationships/oleObject" Target="../embeddings/oleObject84.bin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wmf"/><Relationship Id="rId2" Type="http://schemas.openxmlformats.org/officeDocument/2006/relationships/oleObject" Target="../embeddings/oleObject8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7.wmf"/><Relationship Id="rId4" Type="http://schemas.openxmlformats.org/officeDocument/2006/relationships/oleObject" Target="../embeddings/oleObject86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wmf"/><Relationship Id="rId4" Type="http://schemas.openxmlformats.org/officeDocument/2006/relationships/oleObject" Target="../embeddings/oleObject6.bin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wmf"/><Relationship Id="rId2" Type="http://schemas.openxmlformats.org/officeDocument/2006/relationships/oleObject" Target="../embeddings/oleObject8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9.wmf"/><Relationship Id="rId4" Type="http://schemas.openxmlformats.org/officeDocument/2006/relationships/oleObject" Target="../embeddings/oleObject88.bin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wmf"/><Relationship Id="rId2" Type="http://schemas.openxmlformats.org/officeDocument/2006/relationships/oleObject" Target="../embeddings/oleObject8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1.wmf"/><Relationship Id="rId4" Type="http://schemas.openxmlformats.org/officeDocument/2006/relationships/oleObject" Target="../embeddings/oleObject90.bin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wmf"/><Relationship Id="rId2" Type="http://schemas.openxmlformats.org/officeDocument/2006/relationships/oleObject" Target="../embeddings/oleObject9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3.wmf"/><Relationship Id="rId4" Type="http://schemas.openxmlformats.org/officeDocument/2006/relationships/oleObject" Target="../embeddings/oleObject92.bin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wmf"/><Relationship Id="rId2" Type="http://schemas.openxmlformats.org/officeDocument/2006/relationships/oleObject" Target="../embeddings/oleObject9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5.wmf"/><Relationship Id="rId4" Type="http://schemas.openxmlformats.org/officeDocument/2006/relationships/oleObject" Target="../embeddings/oleObject94.bin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wmf"/><Relationship Id="rId2" Type="http://schemas.openxmlformats.org/officeDocument/2006/relationships/oleObject" Target="../embeddings/oleObject9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7.wmf"/><Relationship Id="rId4" Type="http://schemas.openxmlformats.org/officeDocument/2006/relationships/oleObject" Target="../embeddings/oleObject96.bin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wmf"/><Relationship Id="rId2" Type="http://schemas.openxmlformats.org/officeDocument/2006/relationships/oleObject" Target="../embeddings/oleObject9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9.wmf"/><Relationship Id="rId4" Type="http://schemas.openxmlformats.org/officeDocument/2006/relationships/oleObject" Target="../embeddings/oleObject98.bin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wmf"/><Relationship Id="rId2" Type="http://schemas.openxmlformats.org/officeDocument/2006/relationships/oleObject" Target="../embeddings/oleObject9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1.wmf"/><Relationship Id="rId4" Type="http://schemas.openxmlformats.org/officeDocument/2006/relationships/oleObject" Target="../embeddings/oleObject100.bin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wmf"/><Relationship Id="rId2" Type="http://schemas.openxmlformats.org/officeDocument/2006/relationships/oleObject" Target="../embeddings/oleObject10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3.wmf"/><Relationship Id="rId4" Type="http://schemas.openxmlformats.org/officeDocument/2006/relationships/oleObject" Target="../embeddings/oleObject102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wmf"/><Relationship Id="rId4" Type="http://schemas.openxmlformats.org/officeDocument/2006/relationships/oleObject" Target="../embeddings/oleObject8.bin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wmf"/><Relationship Id="rId2" Type="http://schemas.openxmlformats.org/officeDocument/2006/relationships/oleObject" Target="../embeddings/oleObject10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5.wmf"/><Relationship Id="rId4" Type="http://schemas.openxmlformats.org/officeDocument/2006/relationships/oleObject" Target="../embeddings/oleObject104.bin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wmf"/><Relationship Id="rId2" Type="http://schemas.openxmlformats.org/officeDocument/2006/relationships/oleObject" Target="../embeddings/oleObject10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7.wmf"/><Relationship Id="rId4" Type="http://schemas.openxmlformats.org/officeDocument/2006/relationships/oleObject" Target="../embeddings/oleObject106.bin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wmf"/><Relationship Id="rId2" Type="http://schemas.openxmlformats.org/officeDocument/2006/relationships/oleObject" Target="../embeddings/oleObject10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9.wmf"/><Relationship Id="rId4" Type="http://schemas.openxmlformats.org/officeDocument/2006/relationships/oleObject" Target="../embeddings/oleObject108.bin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wmf"/><Relationship Id="rId2" Type="http://schemas.openxmlformats.org/officeDocument/2006/relationships/oleObject" Target="../embeddings/oleObject10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1.wmf"/><Relationship Id="rId4" Type="http://schemas.openxmlformats.org/officeDocument/2006/relationships/oleObject" Target="../embeddings/oleObject110.bin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wmf"/><Relationship Id="rId2" Type="http://schemas.openxmlformats.org/officeDocument/2006/relationships/oleObject" Target="../embeddings/oleObject11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3.wmf"/><Relationship Id="rId4" Type="http://schemas.openxmlformats.org/officeDocument/2006/relationships/oleObject" Target="../embeddings/oleObject112.bin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wmf"/><Relationship Id="rId2" Type="http://schemas.openxmlformats.org/officeDocument/2006/relationships/oleObject" Target="../embeddings/oleObject11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5.wmf"/><Relationship Id="rId4" Type="http://schemas.openxmlformats.org/officeDocument/2006/relationships/oleObject" Target="../embeddings/oleObject114.bin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wmf"/><Relationship Id="rId2" Type="http://schemas.openxmlformats.org/officeDocument/2006/relationships/oleObject" Target="../embeddings/oleObject11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7.wmf"/><Relationship Id="rId4" Type="http://schemas.openxmlformats.org/officeDocument/2006/relationships/oleObject" Target="../embeddings/oleObject116.bin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wmf"/><Relationship Id="rId2" Type="http://schemas.openxmlformats.org/officeDocument/2006/relationships/oleObject" Target="../embeddings/oleObject11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9.wmf"/><Relationship Id="rId4" Type="http://schemas.openxmlformats.org/officeDocument/2006/relationships/oleObject" Target="../embeddings/oleObject118.bin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wmf"/><Relationship Id="rId2" Type="http://schemas.openxmlformats.org/officeDocument/2006/relationships/oleObject" Target="../embeddings/oleObject11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1.wmf"/><Relationship Id="rId4" Type="http://schemas.openxmlformats.org/officeDocument/2006/relationships/oleObject" Target="../embeddings/oleObject120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wmf"/><Relationship Id="rId4" Type="http://schemas.openxmlformats.org/officeDocument/2006/relationships/oleObject" Target="../embeddings/oleObject10.bin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wmf"/><Relationship Id="rId2" Type="http://schemas.openxmlformats.org/officeDocument/2006/relationships/oleObject" Target="../embeddings/oleObject12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3.wmf"/><Relationship Id="rId4" Type="http://schemas.openxmlformats.org/officeDocument/2006/relationships/oleObject" Target="../embeddings/oleObject122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wmf"/><Relationship Id="rId4" Type="http://schemas.openxmlformats.org/officeDocument/2006/relationships/oleObject" Target="../embeddings/oleObject1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B3D70-1D4E-6058-0B68-CBEA029BD4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Report 12/11/2023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5F5342-B5AB-830F-1947-399644A6E3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Electrical characterization on samples from Batch 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2601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CBEFA-35DF-D4D8-59D6-888611A85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2CB9248-5C94-8BFA-635E-3BE1D45373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3505726"/>
              </p:ext>
            </p:extLst>
          </p:nvPr>
        </p:nvGraphicFramePr>
        <p:xfrm>
          <a:off x="5915077" y="1966553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15077" y="1966553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F483415-6BD8-7D7A-AE5B-50CE2CC5BE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6207140"/>
              </p:ext>
            </p:extLst>
          </p:nvPr>
        </p:nvGraphicFramePr>
        <p:xfrm>
          <a:off x="-230085" y="1966553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0085" y="1966553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3698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04595-E44B-0689-6D04-5C733FC8D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35554C5-257B-743C-E6A0-A834C9CC1C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609044"/>
              </p:ext>
            </p:extLst>
          </p:nvPr>
        </p:nvGraphicFramePr>
        <p:xfrm>
          <a:off x="567910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7910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3EF164D-0C00-E959-585E-FFD2E0B4725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4004411"/>
              </p:ext>
            </p:extLst>
          </p:nvPr>
        </p:nvGraphicFramePr>
        <p:xfrm>
          <a:off x="-27924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7924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98323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3DB4A-E1B5-D6C3-264F-D8A66D6ED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45E13E0-0E38-6F72-B587-CF47B34B44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5341954"/>
              </p:ext>
            </p:extLst>
          </p:nvPr>
        </p:nvGraphicFramePr>
        <p:xfrm>
          <a:off x="-21042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1042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97E27E0-044B-1E58-F19A-9DD433A5F6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6317868"/>
              </p:ext>
            </p:extLst>
          </p:nvPr>
        </p:nvGraphicFramePr>
        <p:xfrm>
          <a:off x="595440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5440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60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5DBAE-B03C-8424-F7DB-6DAF57C0F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E28D429-CB7D-9581-59C7-FD3613EA65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0268151"/>
              </p:ext>
            </p:extLst>
          </p:nvPr>
        </p:nvGraphicFramePr>
        <p:xfrm>
          <a:off x="601239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1239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AEFA89E-A2F9-D769-115D-C13990C9C2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8448304"/>
              </p:ext>
            </p:extLst>
          </p:nvPr>
        </p:nvGraphicFramePr>
        <p:xfrm>
          <a:off x="-40706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0706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04730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665AE-237B-976C-CC0F-614591CCB7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4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D86F95-10C7-6B01-803E-C2C11F0F7D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Sample4_device1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1327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04372-B5C7-6CA9-FBAC-3FD5ED37B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Sample4_device1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327DA12-6F88-BC73-FE02-3202C74A13C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1449418"/>
              </p:ext>
            </p:extLst>
          </p:nvPr>
        </p:nvGraphicFramePr>
        <p:xfrm>
          <a:off x="-27530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7530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1F72214-D8FE-DB38-3E8A-3275AB2F23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833916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4888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87B7F-F711-55C1-567B-DC69138FF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Sample4_device1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1F223FD-1576-5DDC-3849-5916A4B35B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6192848"/>
              </p:ext>
            </p:extLst>
          </p:nvPr>
        </p:nvGraphicFramePr>
        <p:xfrm>
          <a:off x="-37662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7662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5B3F234-DBFF-7680-2D61-6133059C27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5901204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73801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78969-CC03-9D85-D2E1-DF8317DF11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5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E624A-3385-2757-4F09-180C52B10E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Sample5_device1 </a:t>
            </a:r>
            <a:r>
              <a:rPr lang="en-US" dirty="0" err="1"/>
              <a:t>th</a:t>
            </a:r>
            <a:r>
              <a:rPr lang="en-US" dirty="0"/>
              <a:t>=8.9±0.9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Sample5_device2 </a:t>
            </a:r>
            <a:r>
              <a:rPr lang="en-US" dirty="0" err="1"/>
              <a:t>th</a:t>
            </a:r>
            <a:r>
              <a:rPr lang="en-US" dirty="0"/>
              <a:t>=5.8±0.9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Sample5_device3 </a:t>
            </a:r>
            <a:r>
              <a:rPr lang="en-US" dirty="0" err="1"/>
              <a:t>th</a:t>
            </a:r>
            <a:r>
              <a:rPr lang="en-US" dirty="0"/>
              <a:t>=2.8±0.4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Sample5_device4 </a:t>
            </a:r>
            <a:r>
              <a:rPr lang="en-US" dirty="0" err="1"/>
              <a:t>th</a:t>
            </a:r>
            <a:r>
              <a:rPr lang="en-US" dirty="0"/>
              <a:t>=3.1±0.5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2077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3A7DE-257C-64CA-53D6-3CA5DB6D2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84E2CF8-352F-5455-11C5-B4D7A3FAE1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5101909"/>
              </p:ext>
            </p:extLst>
          </p:nvPr>
        </p:nvGraphicFramePr>
        <p:xfrm>
          <a:off x="-18092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8092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42D5274-2A86-F4BC-744E-F50F92C128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6989749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37741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E1254-5134-FA5A-085D-1291A6BDE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2986CD6-3ECA-E2EF-3F80-8E19654604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6344501"/>
              </p:ext>
            </p:extLst>
          </p:nvPr>
        </p:nvGraphicFramePr>
        <p:xfrm>
          <a:off x="567910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3" imgW="3920760" imgH="3000960" progId="Origin95.Graph">
                  <p:embed/>
                </p:oleObj>
              </mc:Choice>
              <mc:Fallback>
                <p:oleObj name="Graph" r:id="rId3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7910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6746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051A0E7-468E-10BB-BFAA-C0C3970256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5316557"/>
              </p:ext>
            </p:extLst>
          </p:nvPr>
        </p:nvGraphicFramePr>
        <p:xfrm>
          <a:off x="2243138" y="1206500"/>
          <a:ext cx="7704137" cy="444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7703926" imgH="4442278" progId="Excel.Sheet.12">
                  <p:link updateAutomatic="1"/>
                </p:oleObj>
              </mc:Choice>
              <mc:Fallback>
                <p:oleObj name="Worksheet" r:id="rId2" imgW="7703926" imgH="4442278" progId="Excel.Sheet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243138" y="1206500"/>
                        <a:ext cx="7704137" cy="4441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62449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5A7F4-555E-7B0F-5028-81624DAB4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68C0FE6-95F5-CF2F-402C-AFE2828092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5429704"/>
              </p:ext>
            </p:extLst>
          </p:nvPr>
        </p:nvGraphicFramePr>
        <p:xfrm>
          <a:off x="-38840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8840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1688871-BCF7-6533-D856-4FA68D4149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2721436"/>
              </p:ext>
            </p:extLst>
          </p:nvPr>
        </p:nvGraphicFramePr>
        <p:xfrm>
          <a:off x="599373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9373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509746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BE5D0-7ACA-E731-88F1-9B9F0840F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FA182D5-3016-5717-59D7-9D5270CE52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994845"/>
              </p:ext>
            </p:extLst>
          </p:nvPr>
        </p:nvGraphicFramePr>
        <p:xfrm>
          <a:off x="593474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3474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4CECE36-4CE4-D676-2857-CAA034A0AA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2496206"/>
              </p:ext>
            </p:extLst>
          </p:nvPr>
        </p:nvGraphicFramePr>
        <p:xfrm>
          <a:off x="-32940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2940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15726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9EAE5-B276-6058-C722-37B7D0085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50BF4B4-7898-122D-248E-60A2E80E19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5816336"/>
              </p:ext>
            </p:extLst>
          </p:nvPr>
        </p:nvGraphicFramePr>
        <p:xfrm>
          <a:off x="-11209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1209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266C90D-115A-B345-2D97-707571F4C5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0529216"/>
              </p:ext>
            </p:extLst>
          </p:nvPr>
        </p:nvGraphicFramePr>
        <p:xfrm>
          <a:off x="6200211" y="1690688"/>
          <a:ext cx="6586668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00211" y="1690688"/>
                        <a:ext cx="6586668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979423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87B69-539C-0D5E-F235-401277858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64C0997-4599-AAAC-6AF8-939F004141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0136451"/>
              </p:ext>
            </p:extLst>
          </p:nvPr>
        </p:nvGraphicFramePr>
        <p:xfrm>
          <a:off x="-20058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0058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70A66DF-00F3-F84C-2707-68D2DB2748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9020709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257216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56489-7688-4A7A-EAE2-5A1CD35C4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49001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005E3F-BC9B-01C0-DEAC-932DA1DE30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6</a:t>
            </a:r>
            <a:endParaRPr lang="ru-RU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4FAE6EA-91D9-D225-845B-0DA3DAF269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Sample6_device1 </a:t>
            </a:r>
            <a:r>
              <a:rPr lang="en-US" dirty="0" err="1"/>
              <a:t>th</a:t>
            </a:r>
            <a:r>
              <a:rPr lang="en-US" dirty="0"/>
              <a:t>=8.3±0.9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Sample6_device3 </a:t>
            </a:r>
            <a:r>
              <a:rPr lang="en-US" dirty="0" err="1"/>
              <a:t>th</a:t>
            </a:r>
            <a:r>
              <a:rPr lang="en-US" dirty="0"/>
              <a:t>=10.8±0.6 nm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Sample6_device5 </a:t>
            </a:r>
            <a:r>
              <a:rPr lang="en-US" dirty="0" err="1"/>
              <a:t>th</a:t>
            </a:r>
            <a:r>
              <a:rPr lang="en-US" dirty="0"/>
              <a:t>=6.3±0.6 nm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0622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0B2D80-FA22-691A-F733-6B9AF149A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88BA3FA-E26A-4CEB-51B0-BC3C227830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0740095"/>
              </p:ext>
            </p:extLst>
          </p:nvPr>
        </p:nvGraphicFramePr>
        <p:xfrm>
          <a:off x="-348071" y="1690688"/>
          <a:ext cx="6586664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48071" y="1690688"/>
                        <a:ext cx="6586664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137F4049-BD78-4FA9-25C7-77A49FC94B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1569255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11254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B8890-F529-3114-05D1-18028E7FB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A8EC3EE-7501-A75A-1B12-8A1A08AD17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807053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1ED43C7-43CF-323D-F554-AB6B47BE4D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4179284"/>
              </p:ext>
            </p:extLst>
          </p:nvPr>
        </p:nvGraphicFramePr>
        <p:xfrm>
          <a:off x="-37756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7756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79813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F80B4-2E12-4934-22AB-A9984C883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1852AE5-82EF-D2A7-A926-6AC7D99D1F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6843056"/>
              </p:ext>
            </p:extLst>
          </p:nvPr>
        </p:nvGraphicFramePr>
        <p:xfrm>
          <a:off x="-25958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5958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80F9FAD-C2B6-0FCF-E9C0-E35255BEB9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89052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1598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211C0-7D4C-00D9-B483-0A0A08D9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197F3A0-82C5-3CA7-2A29-00984DDD76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7183455"/>
              </p:ext>
            </p:extLst>
          </p:nvPr>
        </p:nvGraphicFramePr>
        <p:xfrm>
          <a:off x="600356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0356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5262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FD024-F5EC-8467-7B4B-6DC2D422AF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093A9F-C6D2-2EF8-9A71-FA1258FAD4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94271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76DFD-020C-4B96-DADB-1F93D6DE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A26AA39-09E8-8969-6178-7C69999405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268049"/>
              </p:ext>
            </p:extLst>
          </p:nvPr>
        </p:nvGraphicFramePr>
        <p:xfrm>
          <a:off x="-25563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5563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BF7C39D-EF21-2216-1D7B-0789E6D2B2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951477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63321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461EC-6254-BC55-47CD-B0D85D89F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3284AD7-C96C-D850-FF42-611F8E03E7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446093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8472CE4-56B0-240D-0DD6-370D958385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888139"/>
              </p:ext>
            </p:extLst>
          </p:nvPr>
        </p:nvGraphicFramePr>
        <p:xfrm>
          <a:off x="-37756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7756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327622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10B4A-315C-3B73-6035-609DB24F41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7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33A0C5-02AA-48B1-3BA8-70CC08F5FD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Sample7_device1 </a:t>
            </a:r>
            <a:r>
              <a:rPr lang="en-US" dirty="0" err="1"/>
              <a:t>th</a:t>
            </a:r>
            <a:r>
              <a:rPr lang="en-US" dirty="0"/>
              <a:t>=2.8±0.4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Sample7_device4 </a:t>
            </a:r>
            <a:r>
              <a:rPr lang="en-US" dirty="0" err="1"/>
              <a:t>th</a:t>
            </a:r>
            <a:r>
              <a:rPr lang="en-US" dirty="0"/>
              <a:t>=3.8±0.4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Sample7_device5 </a:t>
            </a:r>
            <a:r>
              <a:rPr lang="en-US" dirty="0" err="1"/>
              <a:t>th</a:t>
            </a:r>
            <a:r>
              <a:rPr lang="en-US" dirty="0"/>
              <a:t>=5.7±0.3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70203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03FBB-8BBF-BED0-32BB-C0D4A8083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EDD00D4-7D44-2FCB-3664-D8A9BBC456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6521420"/>
              </p:ext>
            </p:extLst>
          </p:nvPr>
        </p:nvGraphicFramePr>
        <p:xfrm>
          <a:off x="-3579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579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1D978BF-7E39-8E5C-D54C-3490334CA1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6344023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3336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0C808-AE7C-5D7D-08E3-CB8FD2EDC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EEA41CF-3DE6-21DF-F145-488F675CDB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7890418"/>
              </p:ext>
            </p:extLst>
          </p:nvPr>
        </p:nvGraphicFramePr>
        <p:xfrm>
          <a:off x="600356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0356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433E80A-27B2-881C-3D8B-A4BF75991A9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792641"/>
              </p:ext>
            </p:extLst>
          </p:nvPr>
        </p:nvGraphicFramePr>
        <p:xfrm>
          <a:off x="-39823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9823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70194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5BE36-83BF-1164-1189-292C832E2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83CD537-A288-B150-48C0-CE451B6006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414209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FFD8BCF-B320-8804-AE25-50A1A264EE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9231863"/>
              </p:ext>
            </p:extLst>
          </p:nvPr>
        </p:nvGraphicFramePr>
        <p:xfrm>
          <a:off x="-38251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8251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88298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F798A-71BD-D071-DC78-302FD105C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409F987-BCD0-ADB9-2B35-F0972CA261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3318609"/>
              </p:ext>
            </p:extLst>
          </p:nvPr>
        </p:nvGraphicFramePr>
        <p:xfrm>
          <a:off x="592490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2490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569486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A9B9D-D0DB-578C-7D8C-9BA19B1ED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20597D1-6CD0-8D9F-0617-627E95F9E4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3213783"/>
              </p:ext>
            </p:extLst>
          </p:nvPr>
        </p:nvGraphicFramePr>
        <p:xfrm>
          <a:off x="-24974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4974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B6556DE-7025-6144-0E2C-C56613CDC9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2570040"/>
              </p:ext>
            </p:extLst>
          </p:nvPr>
        </p:nvGraphicFramePr>
        <p:xfrm>
          <a:off x="6023231" y="1690688"/>
          <a:ext cx="6586668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23231" y="1690688"/>
                        <a:ext cx="6586668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855290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62D86-2295-E4B3-81FA-99FEAB30C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7F28955-4394-5C9D-B1D0-710C27A284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1212811"/>
              </p:ext>
            </p:extLst>
          </p:nvPr>
        </p:nvGraphicFramePr>
        <p:xfrm>
          <a:off x="56053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053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10420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7E200-3A66-D1F7-14D1-0865F2FE4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8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B88B6B-0CBA-CFFA-6B9C-8C56B8CAB9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Sample8_device1 </a:t>
            </a:r>
            <a:r>
              <a:rPr lang="en-US" dirty="0" err="1"/>
              <a:t>th</a:t>
            </a:r>
            <a:r>
              <a:rPr lang="en-US" dirty="0"/>
              <a:t>=6.2±0.6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5379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8692A6-C330-2C03-E1B8-DFD4E24F8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Sample1_device1</a:t>
            </a:r>
            <a:endParaRPr lang="ru-RU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5D72F4F3-1158-F2AF-CE08-AC2AFCAB44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0538005"/>
              </p:ext>
            </p:extLst>
          </p:nvPr>
        </p:nvGraphicFramePr>
        <p:xfrm>
          <a:off x="-20058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0058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6BD2C80-0295-0781-9FD4-56D69E041A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2932962"/>
              </p:ext>
            </p:extLst>
          </p:nvPr>
        </p:nvGraphicFramePr>
        <p:xfrm>
          <a:off x="580592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0592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67214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8535C-F832-9993-577E-E8654E034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Sample8_device1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98A6DCE-9FD0-9A0C-FCEA-C26869AF2E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4998549"/>
              </p:ext>
            </p:extLst>
          </p:nvPr>
        </p:nvGraphicFramePr>
        <p:xfrm>
          <a:off x="-12193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2193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0952371-21C1-920D-2D06-73FCE04D78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7951093"/>
              </p:ext>
            </p:extLst>
          </p:nvPr>
        </p:nvGraphicFramePr>
        <p:xfrm>
          <a:off x="623954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3954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99259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97F99-C6CE-E9D0-6276-2CC5EE127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Sample8_device1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DA3A069-11D0-C114-4CD1-4FF01277B2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9703088"/>
              </p:ext>
            </p:extLst>
          </p:nvPr>
        </p:nvGraphicFramePr>
        <p:xfrm>
          <a:off x="601583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1583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AE93ADB-DEAA-8E81-22B5-23C2E10D08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1129307"/>
              </p:ext>
            </p:extLst>
          </p:nvPr>
        </p:nvGraphicFramePr>
        <p:xfrm>
          <a:off x="-41049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1049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00785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C809F1-F463-DCDB-CFF2-383F3978F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9</a:t>
            </a:r>
            <a:endParaRPr lang="ru-RU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646E9BC-8B02-EA13-F83D-8FC03B26DA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Sample9_device2 </a:t>
            </a:r>
            <a:r>
              <a:rPr lang="en-US" dirty="0" err="1"/>
              <a:t>th</a:t>
            </a:r>
            <a:r>
              <a:rPr lang="en-US" dirty="0"/>
              <a:t>=7.8±0.7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Sample9_device3 </a:t>
            </a:r>
            <a:r>
              <a:rPr lang="en-US" dirty="0" err="1"/>
              <a:t>th</a:t>
            </a:r>
            <a:r>
              <a:rPr lang="en-US" dirty="0"/>
              <a:t>=10.8±1.4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50645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2411C-33C0-5EE7-F69D-E43264D90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394BDA9-7952-90D7-1064-B9500876D2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7370191"/>
              </p:ext>
            </p:extLst>
          </p:nvPr>
        </p:nvGraphicFramePr>
        <p:xfrm>
          <a:off x="-24580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4580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570317E-AAEE-A2E8-7EA2-12991A7A0D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4599127"/>
              </p:ext>
            </p:extLst>
          </p:nvPr>
        </p:nvGraphicFramePr>
        <p:xfrm>
          <a:off x="600750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0750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785570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3FD41-A734-08FF-93A0-1BF69B0AC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C749EA1-D7BC-6186-EE02-03B98113F6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16537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CEBFC73-26CE-651C-44B4-1EEB5DB15C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6532060"/>
              </p:ext>
            </p:extLst>
          </p:nvPr>
        </p:nvGraphicFramePr>
        <p:xfrm>
          <a:off x="-33823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3823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45819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EAB93-0E16-B903-423E-3FD813A1F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66640-6EA3-C72B-9046-770B347759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6143519"/>
              </p:ext>
            </p:extLst>
          </p:nvPr>
        </p:nvGraphicFramePr>
        <p:xfrm>
          <a:off x="-3048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048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8540A66-2B76-2D72-8213-F3CB3A7DD8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7701039"/>
              </p:ext>
            </p:extLst>
          </p:nvPr>
        </p:nvGraphicFramePr>
        <p:xfrm>
          <a:off x="6096000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23464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7124C-CD7A-3A5E-4733-3EF8CDCE0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07419F4-DC3B-24D0-B486-3C9690EAFA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5632604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08F38EB-869B-B5F5-D00B-8347E888D7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7155309"/>
              </p:ext>
            </p:extLst>
          </p:nvPr>
        </p:nvGraphicFramePr>
        <p:xfrm>
          <a:off x="-35790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5790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643920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E9B77-49A0-96FE-A0F6-82698CAF0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10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9EB1C6-EAED-AFF4-58A2-C99F394363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Sample10_device1 </a:t>
            </a:r>
            <a:r>
              <a:rPr lang="en-US" dirty="0" err="1"/>
              <a:t>th</a:t>
            </a:r>
            <a:r>
              <a:rPr lang="en-US" dirty="0"/>
              <a:t>=3.9±0.5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Sample10_device2 </a:t>
            </a:r>
            <a:r>
              <a:rPr lang="en-US" dirty="0" err="1"/>
              <a:t>th</a:t>
            </a:r>
            <a:r>
              <a:rPr lang="en-US" dirty="0"/>
              <a:t>=2.6±0.3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Sample10_device3 </a:t>
            </a:r>
            <a:r>
              <a:rPr lang="en-US" dirty="0" err="1"/>
              <a:t>th</a:t>
            </a:r>
            <a:r>
              <a:rPr lang="en-US" dirty="0"/>
              <a:t>=8.7±0.4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Sample10_device5 </a:t>
            </a:r>
            <a:r>
              <a:rPr lang="en-US" dirty="0" err="1"/>
              <a:t>th</a:t>
            </a:r>
            <a:r>
              <a:rPr lang="en-US" dirty="0"/>
              <a:t>=8.0±0.5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Sample10_device6 </a:t>
            </a:r>
            <a:r>
              <a:rPr lang="en-US" dirty="0" err="1"/>
              <a:t>th</a:t>
            </a:r>
            <a:r>
              <a:rPr lang="en-US" dirty="0"/>
              <a:t>=9.4±0.5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25489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EFE2D-9171-F39F-CF14-3D9F93746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0C37874-2151-7AAA-6692-1F3A28FB2E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8044199"/>
              </p:ext>
            </p:extLst>
          </p:nvPr>
        </p:nvGraphicFramePr>
        <p:xfrm>
          <a:off x="-3972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972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A3CA9AD-C794-F6A9-3082-1F17D9D7D4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3246928"/>
              </p:ext>
            </p:extLst>
          </p:nvPr>
        </p:nvGraphicFramePr>
        <p:xfrm>
          <a:off x="618943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8943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034478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B06DE-FFD2-7B83-55B4-00EBFD632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42353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B95CE-2A96-21FA-C202-86D686DB9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9B5261D-6282-ED0B-023E-071DFA5D4E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8326526"/>
              </p:ext>
            </p:extLst>
          </p:nvPr>
        </p:nvGraphicFramePr>
        <p:xfrm>
          <a:off x="0" y="1452875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1452875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8047648-7B00-76B5-6C24-696F9A8F9A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4908187"/>
              </p:ext>
            </p:extLst>
          </p:nvPr>
        </p:nvGraphicFramePr>
        <p:xfrm>
          <a:off x="6096000" y="1452875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452875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3703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7A02D-8723-5618-E51B-3D38AF203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A09FA9F-F58F-A3EB-9ED4-5A57F8A9C0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3299453"/>
              </p:ext>
            </p:extLst>
          </p:nvPr>
        </p:nvGraphicFramePr>
        <p:xfrm>
          <a:off x="-22025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2025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07D9B86-51F2-8F1B-576E-43487CBF03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7422118"/>
              </p:ext>
            </p:extLst>
          </p:nvPr>
        </p:nvGraphicFramePr>
        <p:xfrm>
          <a:off x="624937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4937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78864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3BC2D-22B8-DFCD-C5F2-70E2D2ED3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1B289B5-E294-DFBD-62F0-CDB38B1823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7161590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76D59E6-440F-71FA-B787-33B0F870A6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7662848"/>
              </p:ext>
            </p:extLst>
          </p:nvPr>
        </p:nvGraphicFramePr>
        <p:xfrm>
          <a:off x="-40217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0217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61796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D24C-1775-5BDC-04AA-A34DBD08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9766408-1319-F600-E46B-592227858E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3052872"/>
              </p:ext>
            </p:extLst>
          </p:nvPr>
        </p:nvGraphicFramePr>
        <p:xfrm>
          <a:off x="-24974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4974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E64DA6A-473F-E78B-D7E1-084D12A5C6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695124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1228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9A422-B30C-87CA-20BA-E515BDA41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72FE5EB-3EC2-900F-38F9-D5BD77D51C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4329634"/>
              </p:ext>
            </p:extLst>
          </p:nvPr>
        </p:nvGraphicFramePr>
        <p:xfrm>
          <a:off x="602323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2323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C01A6DA-C6A9-CAE8-2A16-F5EF8302F7F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5993888"/>
              </p:ext>
            </p:extLst>
          </p:nvPr>
        </p:nvGraphicFramePr>
        <p:xfrm>
          <a:off x="-287286" y="1690688"/>
          <a:ext cx="6569018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4631968" imgH="3554505" progId="Origin95.Graph">
                  <p:embed/>
                </p:oleObj>
              </mc:Choice>
              <mc:Fallback>
                <p:oleObj name="Graph" r:id="rId4" imgW="4631968" imgH="3554505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87286" y="1690688"/>
                        <a:ext cx="6569018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198926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29241-A67A-B22C-002A-BD1C26B6D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EB04CA0-7E45-87CF-6458-729288E650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3539719"/>
              </p:ext>
            </p:extLst>
          </p:nvPr>
        </p:nvGraphicFramePr>
        <p:xfrm>
          <a:off x="-2753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753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9F3791B-4F9F-C88B-FA4A-2DEF4FA3CE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0186910"/>
              </p:ext>
            </p:extLst>
          </p:nvPr>
        </p:nvGraphicFramePr>
        <p:xfrm>
          <a:off x="631136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1136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28147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41E0D-021A-E34E-9650-674ED7898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383534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ED71A-4508-2890-3260-249E371EF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Sample10_device6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96C8661-6D5C-ECA8-CF67-109CBB34B0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1116362"/>
              </p:ext>
            </p:extLst>
          </p:nvPr>
        </p:nvGraphicFramePr>
        <p:xfrm>
          <a:off x="-33429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3429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6CB6CEF-B2FB-6103-CFDD-72A0A30838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2932650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513549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027BC-A0C1-459D-87FA-001357420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Sample10_device6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933A73D-A46B-6C9D-A2DE-F3B4127A62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1964663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270EC0B-AB0C-0E6B-B66D-09648B1775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3163284"/>
              </p:ext>
            </p:extLst>
          </p:nvPr>
        </p:nvGraphicFramePr>
        <p:xfrm>
          <a:off x="-23008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008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278717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0346C-BE28-538D-4F5D-EA676BF860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11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56C4FC-1139-415A-8FC2-1FF0B316A1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Sample11_device1 </a:t>
            </a:r>
            <a:r>
              <a:rPr lang="en-US" dirty="0" err="1"/>
              <a:t>th</a:t>
            </a:r>
            <a:r>
              <a:rPr lang="en-US" dirty="0"/>
              <a:t>=3.6±0.4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Sample11_device3 </a:t>
            </a:r>
            <a:r>
              <a:rPr lang="en-US" dirty="0" err="1"/>
              <a:t>th</a:t>
            </a:r>
            <a:r>
              <a:rPr lang="en-US" dirty="0"/>
              <a:t>=9.2±0.8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973401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9D154-0145-C32D-9805-E4E49FD4D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97B5D30-3D7D-4DED-6982-87DD98E2AD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9519503"/>
              </p:ext>
            </p:extLst>
          </p:nvPr>
        </p:nvGraphicFramePr>
        <p:xfrm>
          <a:off x="-3874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874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29C9505-E256-CB9D-F515-9E4B37AC8C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7337920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97731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C7EDB-BF1A-6071-3A81-E2FD85B8B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BFFF649-14BE-8365-B7F8-F3651C02C2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3549230"/>
              </p:ext>
            </p:extLst>
          </p:nvPr>
        </p:nvGraphicFramePr>
        <p:xfrm>
          <a:off x="-33824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3824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42B554E-0193-D27D-A852-598644A401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204178"/>
              </p:ext>
            </p:extLst>
          </p:nvPr>
        </p:nvGraphicFramePr>
        <p:xfrm>
          <a:off x="584525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4525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458418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55BB2-E659-EB4E-8F9A-1A16DA13D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BD1315E-40CC-6334-A9F8-DFF9B01288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3378526"/>
              </p:ext>
            </p:extLst>
          </p:nvPr>
        </p:nvGraphicFramePr>
        <p:xfrm>
          <a:off x="625725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5725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F0D98F1-4FA4-27DD-BA80-DC752B5016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7149871"/>
              </p:ext>
            </p:extLst>
          </p:nvPr>
        </p:nvGraphicFramePr>
        <p:xfrm>
          <a:off x="-32940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2940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740479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509C-28E1-FAF3-5607-CC43728D8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43943BA-7E2A-565A-6EF5-EFBC7FB1AA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3873070"/>
              </p:ext>
            </p:extLst>
          </p:nvPr>
        </p:nvGraphicFramePr>
        <p:xfrm>
          <a:off x="-40806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40806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3C70B6C-CCE9-2FC7-3061-6EAE70272E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1242266"/>
              </p:ext>
            </p:extLst>
          </p:nvPr>
        </p:nvGraphicFramePr>
        <p:xfrm>
          <a:off x="601339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1339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128029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8DA68-BDA4-4B22-3090-98F41F16B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4B89C7A-B97B-B3D7-81F0-4EF7BCB25D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1352285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908712B-8B1E-6489-A035-D945040F2E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7500008"/>
              </p:ext>
            </p:extLst>
          </p:nvPr>
        </p:nvGraphicFramePr>
        <p:xfrm>
          <a:off x="-40217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0217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148968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678B1-AC6D-FA2C-4EBA-286A55CEC8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12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23C7AC-60C2-E641-7995-9A4FC2956C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Sample12_device1 </a:t>
            </a:r>
            <a:r>
              <a:rPr lang="en-US" dirty="0" err="1"/>
              <a:t>th</a:t>
            </a:r>
            <a:r>
              <a:rPr lang="en-US" dirty="0"/>
              <a:t>=4.8±0.6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Sample12_device2 </a:t>
            </a:r>
            <a:r>
              <a:rPr lang="en-US" dirty="0" err="1"/>
              <a:t>th</a:t>
            </a:r>
            <a:r>
              <a:rPr lang="en-US" dirty="0"/>
              <a:t>=2.4±0.3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Sample12_device3 </a:t>
            </a:r>
            <a:r>
              <a:rPr lang="en-US" dirty="0" err="1"/>
              <a:t>th</a:t>
            </a:r>
            <a:r>
              <a:rPr lang="en-US" dirty="0"/>
              <a:t>=3.3±0.3 nm	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Sample12_device4 </a:t>
            </a:r>
            <a:r>
              <a:rPr lang="en-US" dirty="0" err="1"/>
              <a:t>th</a:t>
            </a:r>
            <a:r>
              <a:rPr lang="en-US" dirty="0"/>
              <a:t>=4.8±0.3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188562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A5135-8CC3-DCB1-65EB-C162D6667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D1A835E-54B2-A9FD-517C-64E852FDC8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1914747"/>
              </p:ext>
            </p:extLst>
          </p:nvPr>
        </p:nvGraphicFramePr>
        <p:xfrm>
          <a:off x="-16125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6125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4D6C5BF-06A6-B76C-EE3B-3764AC2609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8903281"/>
              </p:ext>
            </p:extLst>
          </p:nvPr>
        </p:nvGraphicFramePr>
        <p:xfrm>
          <a:off x="62887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887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253071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2360B-35BE-D6B2-651C-B976E5DCD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2747007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43C42-71D4-0A7B-2B5E-C0C3D0101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AD41603-5FC0-68CB-A901-7E79607D91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5995525"/>
              </p:ext>
            </p:extLst>
          </p:nvPr>
        </p:nvGraphicFramePr>
        <p:xfrm>
          <a:off x="-3874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874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0F8CCFD-D7B0-AEF1-16FC-395E56FC1D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4322133"/>
              </p:ext>
            </p:extLst>
          </p:nvPr>
        </p:nvGraphicFramePr>
        <p:xfrm>
          <a:off x="6096000" y="1690688"/>
          <a:ext cx="6586666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6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732942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5A945-0122-021F-8206-2F0AF44D7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A9FBEDD-E41C-E499-006F-8F13490F78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8601187"/>
              </p:ext>
            </p:extLst>
          </p:nvPr>
        </p:nvGraphicFramePr>
        <p:xfrm>
          <a:off x="597407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7407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75C7468-4965-C785-195E-9382C96086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6577999"/>
              </p:ext>
            </p:extLst>
          </p:nvPr>
        </p:nvGraphicFramePr>
        <p:xfrm>
          <a:off x="-36873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6873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6096983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17848-0485-226D-E8C0-8DA224B1A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334E253-DA7F-B817-62F6-15F590FBFCB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1487706"/>
              </p:ext>
            </p:extLst>
          </p:nvPr>
        </p:nvGraphicFramePr>
        <p:xfrm>
          <a:off x="-31857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1857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28CD093-20C0-F910-3DF9-07B5CC5778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0985041"/>
              </p:ext>
            </p:extLst>
          </p:nvPr>
        </p:nvGraphicFramePr>
        <p:xfrm>
          <a:off x="618054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8054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666652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5A329-9E6E-1FA4-4528-AFE1F089C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F2E9DFD-E43A-5DD1-E37C-340AB452EB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3699156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F7AFA04-1186-638E-B9FC-EF0EFC3C1E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0027880"/>
              </p:ext>
            </p:extLst>
          </p:nvPr>
        </p:nvGraphicFramePr>
        <p:xfrm>
          <a:off x="-29891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9891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5031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F2D49-766A-57B9-EC4D-6317ABBA6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DFFA35B-EB31-AD1E-FE2D-BBB34BC465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4458517"/>
              </p:ext>
            </p:extLst>
          </p:nvPr>
        </p:nvGraphicFramePr>
        <p:xfrm>
          <a:off x="5970749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70749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F7CB922-9FF4-0CC9-2EA4-B5EAE6573A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6708190"/>
              </p:ext>
            </p:extLst>
          </p:nvPr>
        </p:nvGraphicFramePr>
        <p:xfrm>
          <a:off x="-318575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18575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82052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502C8-DE88-A9AB-22C5-172DBC620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C9DF22F-EF05-520D-DF35-77164D308E3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6434489"/>
              </p:ext>
            </p:extLst>
          </p:nvPr>
        </p:nvGraphicFramePr>
        <p:xfrm>
          <a:off x="-3579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579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8932DB7-DC66-8CAB-0245-C069E716D9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8120641"/>
              </p:ext>
            </p:extLst>
          </p:nvPr>
        </p:nvGraphicFramePr>
        <p:xfrm>
          <a:off x="596323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6323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557917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FBFF0-F748-D4BB-B938-EA7FEF6B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0F7FFE0-5159-DF55-9665-34764E7E0C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4844768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C429D23-1411-F0B3-6F6D-127CBD8DEE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7824413"/>
              </p:ext>
            </p:extLst>
          </p:nvPr>
        </p:nvGraphicFramePr>
        <p:xfrm>
          <a:off x="-3972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972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416503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2C872-78A1-10A6-5987-52EA02BE6E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14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1F2FD8-6DDB-CE61-23E3-9EACF83CF0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Sample14_device1 </a:t>
            </a:r>
            <a:r>
              <a:rPr lang="en-US" dirty="0" err="1"/>
              <a:t>th</a:t>
            </a:r>
            <a:r>
              <a:rPr lang="en-US" dirty="0"/>
              <a:t>=4.8±0.6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Sample14_device2 </a:t>
            </a:r>
            <a:r>
              <a:rPr lang="en-US" dirty="0" err="1"/>
              <a:t>th</a:t>
            </a:r>
            <a:r>
              <a:rPr lang="en-US" dirty="0"/>
              <a:t>=2.4±0.3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Sample14_device3 </a:t>
            </a:r>
            <a:r>
              <a:rPr lang="en-US" dirty="0" err="1"/>
              <a:t>th</a:t>
            </a:r>
            <a:r>
              <a:rPr lang="en-US" dirty="0"/>
              <a:t>=3.3±0.3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Sample14_device4 </a:t>
            </a:r>
            <a:r>
              <a:rPr lang="en-US" dirty="0" err="1"/>
              <a:t>th</a:t>
            </a:r>
            <a:r>
              <a:rPr lang="en-US" dirty="0"/>
              <a:t>=4.8±0.3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223792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3A3ED-2ED2-CE49-F170-A38F0E14D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DBBA949-42B7-DF0A-8FBB-CEB3D206AB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7863478"/>
              </p:ext>
            </p:extLst>
          </p:nvPr>
        </p:nvGraphicFramePr>
        <p:xfrm>
          <a:off x="-37756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7756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3F63BFF-762E-CA23-FDBF-E00FEE7D6C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7377975"/>
              </p:ext>
            </p:extLst>
          </p:nvPr>
        </p:nvGraphicFramePr>
        <p:xfrm>
          <a:off x="620909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0909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582943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9F05A-5E12-2FE3-105E-818126FAE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5A30769-964F-7932-9E91-9444E14F2D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8109168"/>
              </p:ext>
            </p:extLst>
          </p:nvPr>
        </p:nvGraphicFramePr>
        <p:xfrm>
          <a:off x="596423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6423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A957B08-6808-72A0-C8D2-3CE7317F781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3626319"/>
              </p:ext>
            </p:extLst>
          </p:nvPr>
        </p:nvGraphicFramePr>
        <p:xfrm>
          <a:off x="-28267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8267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537881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9DE2F-A617-ADE2-8015-4AE81386D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Sample14_device2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79972B9-966C-91ED-06A3-2F81DBA813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992111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16E9389-26EC-4FE4-B3F7-569C48A865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1949424"/>
              </p:ext>
            </p:extLst>
          </p:nvPr>
        </p:nvGraphicFramePr>
        <p:xfrm>
          <a:off x="-34807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4807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2188560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2CF1F-2F49-52C0-1260-D103A2F8C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26ED0E0-84FE-2573-412B-C602580A34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558231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A392852-872C-184D-17CD-A610F8B7C3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7180893"/>
              </p:ext>
            </p:extLst>
          </p:nvPr>
        </p:nvGraphicFramePr>
        <p:xfrm>
          <a:off x="-3144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144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813146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D947-F7FF-918F-8C58-C25749CA4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6424513-B32F-358E-25E3-B927E429F7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6046770"/>
              </p:ext>
            </p:extLst>
          </p:nvPr>
        </p:nvGraphicFramePr>
        <p:xfrm>
          <a:off x="-36773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6773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24966BB-964C-720B-7119-958DF8D6C3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886668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477022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53705-101D-5250-96A8-68298F87B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02C6402-A1E8-529F-9137-6F77F07CDA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3423435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A99C51C-DBC7-A212-92C2-66280000B8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8819732"/>
              </p:ext>
            </p:extLst>
          </p:nvPr>
        </p:nvGraphicFramePr>
        <p:xfrm>
          <a:off x="-3579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579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5175114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65258-FF71-B3F6-9DAE-DC7254C06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07EBFF8-CE42-8D9A-E28B-570A1FB389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2481256"/>
              </p:ext>
            </p:extLst>
          </p:nvPr>
        </p:nvGraphicFramePr>
        <p:xfrm>
          <a:off x="-3972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972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92672E0-F5DA-696B-BF23-C11436C529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075845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93014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4D5B5-80B2-FAAB-F983-0E0888A17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DCF9CF5-8997-06CE-B065-D1229D1564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135596"/>
              </p:ext>
            </p:extLst>
          </p:nvPr>
        </p:nvGraphicFramePr>
        <p:xfrm>
          <a:off x="597407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7407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C4105E1-1E94-83E5-3578-21253D1845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417786"/>
              </p:ext>
            </p:extLst>
          </p:nvPr>
        </p:nvGraphicFramePr>
        <p:xfrm>
          <a:off x="-25958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5958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193124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A392E-4E2F-5620-05A0-BABC633D7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1911591-D148-A47E-D60C-42145F3D06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87632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749DB0C-494A-BAA4-BAD5-4A967269DB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5635896"/>
              </p:ext>
            </p:extLst>
          </p:nvPr>
        </p:nvGraphicFramePr>
        <p:xfrm>
          <a:off x="-41689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1689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4746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C952F-5604-60DF-64D4-0671B6245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937ECB6-BE19-2F76-154C-F8DA56CF32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616883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3D2B15B-1363-661F-89D3-AA8442E7E6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8781454"/>
              </p:ext>
            </p:extLst>
          </p:nvPr>
        </p:nvGraphicFramePr>
        <p:xfrm>
          <a:off x="-26941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6941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8850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9425</TotalTime>
  <Words>433</Words>
  <Application>Microsoft Office PowerPoint</Application>
  <PresentationFormat>Widescreen</PresentationFormat>
  <Paragraphs>110</Paragraphs>
  <Slides>80</Slides>
  <Notes>1</Notes>
  <HiddenSlides>0</HiddenSlides>
  <MMClips>0</MMClips>
  <ScaleCrop>false</ScaleCrop>
  <HeadingPairs>
    <vt:vector size="10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Links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6" baseType="lpstr">
      <vt:lpstr>Arial</vt:lpstr>
      <vt:lpstr>Calibri</vt:lpstr>
      <vt:lpstr>Calibri Light</vt:lpstr>
      <vt:lpstr>Office Theme</vt:lpstr>
      <vt:lpstr>C:\Users\Admin\Desktop\Master Thesis\Mikhail Bandurist Transistors\MoS2_samples.xlsx</vt:lpstr>
      <vt:lpstr>Graph</vt:lpstr>
      <vt:lpstr>Report 12/11/2023</vt:lpstr>
      <vt:lpstr>PowerPoint Presentation</vt:lpstr>
      <vt:lpstr>Sample 1</vt:lpstr>
      <vt:lpstr>Sample1_device1</vt:lpstr>
      <vt:lpstr>Sample1_device1</vt:lpstr>
      <vt:lpstr>Sample1_device2</vt:lpstr>
      <vt:lpstr>Sample1_device2</vt:lpstr>
      <vt:lpstr>Sample1_device3</vt:lpstr>
      <vt:lpstr>Sample1_device3</vt:lpstr>
      <vt:lpstr>Sample1_device4</vt:lpstr>
      <vt:lpstr>Sample1_device4</vt:lpstr>
      <vt:lpstr>Sample1_device5</vt:lpstr>
      <vt:lpstr>Sample1_device5</vt:lpstr>
      <vt:lpstr>Sample 4</vt:lpstr>
      <vt:lpstr>Sample4_device1</vt:lpstr>
      <vt:lpstr>Sample4_device1</vt:lpstr>
      <vt:lpstr>Sample 5</vt:lpstr>
      <vt:lpstr>Sample5_device1</vt:lpstr>
      <vt:lpstr>Sample5_device1</vt:lpstr>
      <vt:lpstr>Sample5_device2</vt:lpstr>
      <vt:lpstr>Sample5_device2</vt:lpstr>
      <vt:lpstr>Sample5_device3</vt:lpstr>
      <vt:lpstr>Sample5_device4</vt:lpstr>
      <vt:lpstr>Sample5_device4</vt:lpstr>
      <vt:lpstr>Sample 6</vt:lpstr>
      <vt:lpstr>Sample6_device1</vt:lpstr>
      <vt:lpstr>Sample6_device1</vt:lpstr>
      <vt:lpstr>Sample6_device3</vt:lpstr>
      <vt:lpstr>Sample6_device3</vt:lpstr>
      <vt:lpstr>Sample6_device5</vt:lpstr>
      <vt:lpstr>Sample6_device5</vt:lpstr>
      <vt:lpstr>Sample 7</vt:lpstr>
      <vt:lpstr>Sample7_device1</vt:lpstr>
      <vt:lpstr>Sample7_device1</vt:lpstr>
      <vt:lpstr>Sample7_device4</vt:lpstr>
      <vt:lpstr>Sample7_device4</vt:lpstr>
      <vt:lpstr>Sample7_device5</vt:lpstr>
      <vt:lpstr>Sample7_device5</vt:lpstr>
      <vt:lpstr>Sample 8</vt:lpstr>
      <vt:lpstr>Sample8_device1</vt:lpstr>
      <vt:lpstr>Sample8_device1</vt:lpstr>
      <vt:lpstr>Sample 9</vt:lpstr>
      <vt:lpstr>Sample9_device2</vt:lpstr>
      <vt:lpstr>Sample9_device2</vt:lpstr>
      <vt:lpstr>Sample9_device3</vt:lpstr>
      <vt:lpstr>Sample9_device3</vt:lpstr>
      <vt:lpstr>Sample 10</vt:lpstr>
      <vt:lpstr>Sample10_device1</vt:lpstr>
      <vt:lpstr>Sample10_device1</vt:lpstr>
      <vt:lpstr>Sample10_device2</vt:lpstr>
      <vt:lpstr>Sample10_device2</vt:lpstr>
      <vt:lpstr>Sample10_device3</vt:lpstr>
      <vt:lpstr>Sample10_device3</vt:lpstr>
      <vt:lpstr>Sample10_device5</vt:lpstr>
      <vt:lpstr>Sample10_device5</vt:lpstr>
      <vt:lpstr>Sample10_device6</vt:lpstr>
      <vt:lpstr>Sample10_device6</vt:lpstr>
      <vt:lpstr>Sample 11</vt:lpstr>
      <vt:lpstr>Sample11_device1</vt:lpstr>
      <vt:lpstr>Sample11_device1</vt:lpstr>
      <vt:lpstr>Sample11_device3</vt:lpstr>
      <vt:lpstr>Sample11_device3</vt:lpstr>
      <vt:lpstr>Sample 12</vt:lpstr>
      <vt:lpstr>Sample12_device1</vt:lpstr>
      <vt:lpstr>Sample12_device1</vt:lpstr>
      <vt:lpstr>Sample12_device2</vt:lpstr>
      <vt:lpstr>Sample12_device2</vt:lpstr>
      <vt:lpstr>Sample12_device3</vt:lpstr>
      <vt:lpstr>Sample12_device3</vt:lpstr>
      <vt:lpstr>Sample12_device4</vt:lpstr>
      <vt:lpstr>Sample12_device4</vt:lpstr>
      <vt:lpstr>Sample 14</vt:lpstr>
      <vt:lpstr>Sample14_device1</vt:lpstr>
      <vt:lpstr>Sample14_device1</vt:lpstr>
      <vt:lpstr>Sample14_device2</vt:lpstr>
      <vt:lpstr>Sample14_device2</vt:lpstr>
      <vt:lpstr>Sample14_device3</vt:lpstr>
      <vt:lpstr>Sample14_device3</vt:lpstr>
      <vt:lpstr>Sample14_device4</vt:lpstr>
      <vt:lpstr>Sample14_device4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Mikhail Bandurist</dc:creator>
  <cp:lastModifiedBy>Mikhail Bandurist</cp:lastModifiedBy>
  <cp:revision>34</cp:revision>
  <dcterms:created xsi:type="dcterms:W3CDTF">2023-11-04T11:23:29Z</dcterms:created>
  <dcterms:modified xsi:type="dcterms:W3CDTF">2023-11-12T15:01:53Z</dcterms:modified>
</cp:coreProperties>
</file>

<file path=docProps/thumbnail.jpeg>
</file>